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07" d="100"/>
          <a:sy n="107" d="100"/>
        </p:scale>
        <p:origin x="106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24366"/>
              </p:ext>
            </p:extLst>
          </p:nvPr>
        </p:nvGraphicFramePr>
        <p:xfrm>
          <a:off x="2710438" y="6129660"/>
          <a:ext cx="5140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70040" imgH="197280" progId="Equation.AxMath">
                  <p:embed/>
                </p:oleObj>
              </mc:Choice>
              <mc:Fallback>
                <p:oleObj name="AxMath" r:id="rId17" imgW="2570040" imgH="19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10438" y="6129660"/>
                        <a:ext cx="5140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73671"/>
              </p:ext>
            </p:extLst>
          </p:nvPr>
        </p:nvGraphicFramePr>
        <p:xfrm>
          <a:off x="966788" y="5916613"/>
          <a:ext cx="7319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94440" imgH="399600" progId="Equation.AxMath">
                  <p:embed/>
                </p:oleObj>
              </mc:Choice>
              <mc:Fallback>
                <p:oleObj name="AxMath" r:id="rId14" imgW="519444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6788" y="5916613"/>
                        <a:ext cx="731996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93804"/>
              </p:ext>
            </p:extLst>
          </p:nvPr>
        </p:nvGraphicFramePr>
        <p:xfrm>
          <a:off x="855509" y="4066122"/>
          <a:ext cx="61118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601440" imgH="388800" progId="Equation.AxMath">
                  <p:embed/>
                </p:oleObj>
              </mc:Choice>
              <mc:Fallback>
                <p:oleObj name="AxMath" r:id="rId18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5509" y="4066122"/>
                        <a:ext cx="6111875" cy="6604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749304" y="4175611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4572937" y="4455826"/>
            <a:ext cx="2496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62165</TotalTime>
  <Words>1555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499</cp:revision>
  <dcterms:created xsi:type="dcterms:W3CDTF">2022-10-24T14:28:29Z</dcterms:created>
  <dcterms:modified xsi:type="dcterms:W3CDTF">2023-10-30T06:23:17Z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